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8" r:id="rId6"/>
    <p:sldId id="259" r:id="rId7"/>
    <p:sldId id="257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mailto:ml.vanhinte@noorderpoort.nl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mailto:ml.vanhinte@noorderpoort.nl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B2CDF5-5ED3-4598-90A2-17F2414AC9A2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82AC78D-1855-4369-A9D5-58FD2E3D973E}">
      <dgm:prSet/>
      <dgm:spPr/>
      <dgm:t>
        <a:bodyPr/>
        <a:lstStyle/>
        <a:p>
          <a:r>
            <a:rPr lang="nl-NL"/>
            <a:t>ZIE WIKI GZK-PATH2 Les 3: Lesopdracht Les 3</a:t>
          </a:r>
          <a:endParaRPr lang="en-US"/>
        </a:p>
      </dgm:t>
    </dgm:pt>
    <dgm:pt modelId="{520D4D1D-BC57-4B65-8C53-369F4F4119C7}" type="parTrans" cxnId="{8E050FBB-E9A1-4504-8B6A-C2BA0D3A831C}">
      <dgm:prSet/>
      <dgm:spPr/>
      <dgm:t>
        <a:bodyPr/>
        <a:lstStyle/>
        <a:p>
          <a:endParaRPr lang="en-US"/>
        </a:p>
      </dgm:t>
    </dgm:pt>
    <dgm:pt modelId="{CACCF62B-481C-457B-9924-AD8D4595AF4B}" type="sibTrans" cxnId="{8E050FBB-E9A1-4504-8B6A-C2BA0D3A831C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B21DE2E4-1AC1-4481-959C-FF192287CDCC}">
      <dgm:prSet/>
      <dgm:spPr/>
      <dgm:t>
        <a:bodyPr/>
        <a:lstStyle/>
        <a:p>
          <a:r>
            <a:rPr lang="nl-NL"/>
            <a:t>Je gaat een ppt of Prezi maken over de volgende aandoeningen: Diverticulitis, ziekte van Crohn en Colitis Ulcerosa</a:t>
          </a:r>
          <a:endParaRPr lang="en-US"/>
        </a:p>
      </dgm:t>
    </dgm:pt>
    <dgm:pt modelId="{9EFE6E54-2E14-43F5-B448-C8918818A9FD}" type="parTrans" cxnId="{630FF417-F1A1-42B3-95D8-F64DAD7D4E65}">
      <dgm:prSet/>
      <dgm:spPr/>
      <dgm:t>
        <a:bodyPr/>
        <a:lstStyle/>
        <a:p>
          <a:endParaRPr lang="en-US"/>
        </a:p>
      </dgm:t>
    </dgm:pt>
    <dgm:pt modelId="{7B9715C0-4AE2-4D82-9F42-D8CEB9C97E28}" type="sibTrans" cxnId="{630FF417-F1A1-42B3-95D8-F64DAD7D4E65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CD250B4F-923F-47A1-A439-5FE59AAFB5ED}">
      <dgm:prSet/>
      <dgm:spPr/>
      <dgm:t>
        <a:bodyPr/>
        <a:lstStyle/>
        <a:p>
          <a:r>
            <a:rPr lang="nl-NL"/>
            <a:t>Deze lever je in via de mail: </a:t>
          </a:r>
          <a:r>
            <a:rPr lang="nl-NL">
              <a:hlinkClick xmlns:r="http://schemas.openxmlformats.org/officeDocument/2006/relationships" r:id="rId1"/>
            </a:rPr>
            <a:t>ml.vanhinte@noorderpoort.nl</a:t>
          </a:r>
          <a:endParaRPr lang="en-US"/>
        </a:p>
      </dgm:t>
    </dgm:pt>
    <dgm:pt modelId="{0155A984-0FF0-4A43-BA8B-E25CCEA61DBE}" type="parTrans" cxnId="{92C81FB4-8C0F-45B7-8ED3-CA99F0254DAA}">
      <dgm:prSet/>
      <dgm:spPr/>
      <dgm:t>
        <a:bodyPr/>
        <a:lstStyle/>
        <a:p>
          <a:endParaRPr lang="en-US"/>
        </a:p>
      </dgm:t>
    </dgm:pt>
    <dgm:pt modelId="{05F22C28-FD1B-48C2-8B3D-B6BF2B2E1F1B}" type="sibTrans" cxnId="{92C81FB4-8C0F-45B7-8ED3-CA99F0254DAA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F667147D-C83B-424E-9AD8-EA2C1D7D905E}">
      <dgm:prSet/>
      <dgm:spPr/>
      <dgm:t>
        <a:bodyPr/>
        <a:lstStyle/>
        <a:p>
          <a:r>
            <a:rPr lang="nl-NL"/>
            <a:t>Ben je klaar met deze opdracht dan kun je verder met de lesopdracht van Les 4!!</a:t>
          </a:r>
          <a:endParaRPr lang="en-US"/>
        </a:p>
      </dgm:t>
    </dgm:pt>
    <dgm:pt modelId="{57A9CF1A-AE03-452F-A976-4AAB18178648}" type="parTrans" cxnId="{B2DB1714-2CFD-4026-98A4-F220BA4B1B31}">
      <dgm:prSet/>
      <dgm:spPr/>
      <dgm:t>
        <a:bodyPr/>
        <a:lstStyle/>
        <a:p>
          <a:endParaRPr lang="en-US"/>
        </a:p>
      </dgm:t>
    </dgm:pt>
    <dgm:pt modelId="{6FE6552C-037B-4F34-A463-D2AA3EC598F1}" type="sibTrans" cxnId="{B2DB1714-2CFD-4026-98A4-F220BA4B1B31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8C0F784D-C558-4F02-A95B-F2626C37F799}" type="pres">
      <dgm:prSet presAssocID="{3CB2CDF5-5ED3-4598-90A2-17F2414AC9A2}" presName="Name0" presStyleCnt="0">
        <dgm:presLayoutVars>
          <dgm:animLvl val="lvl"/>
          <dgm:resizeHandles val="exact"/>
        </dgm:presLayoutVars>
      </dgm:prSet>
      <dgm:spPr/>
    </dgm:pt>
    <dgm:pt modelId="{CF3EA06F-E21C-4099-BDC9-7B7E02DA7D3D}" type="pres">
      <dgm:prSet presAssocID="{482AC78D-1855-4369-A9D5-58FD2E3D973E}" presName="compositeNode" presStyleCnt="0">
        <dgm:presLayoutVars>
          <dgm:bulletEnabled val="1"/>
        </dgm:presLayoutVars>
      </dgm:prSet>
      <dgm:spPr/>
    </dgm:pt>
    <dgm:pt modelId="{DA426EFE-F300-4FA0-A5C1-2312E1C6CFFD}" type="pres">
      <dgm:prSet presAssocID="{482AC78D-1855-4369-A9D5-58FD2E3D973E}" presName="bgRect" presStyleLbl="bgAccFollowNode1" presStyleIdx="0" presStyleCnt="4"/>
      <dgm:spPr/>
    </dgm:pt>
    <dgm:pt modelId="{12D9B0C8-D51C-45AE-8457-756C60E77023}" type="pres">
      <dgm:prSet presAssocID="{CACCF62B-481C-457B-9924-AD8D4595AF4B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3A8D56F6-A5E6-471A-B01F-15963015FCA3}" type="pres">
      <dgm:prSet presAssocID="{482AC78D-1855-4369-A9D5-58FD2E3D973E}" presName="bottomLine" presStyleLbl="alignNode1" presStyleIdx="1" presStyleCnt="8">
        <dgm:presLayoutVars/>
      </dgm:prSet>
      <dgm:spPr/>
    </dgm:pt>
    <dgm:pt modelId="{2D947DB2-F6C2-439F-8BAB-2613BBF91233}" type="pres">
      <dgm:prSet presAssocID="{482AC78D-1855-4369-A9D5-58FD2E3D973E}" presName="nodeText" presStyleLbl="bgAccFollowNode1" presStyleIdx="0" presStyleCnt="4">
        <dgm:presLayoutVars>
          <dgm:bulletEnabled val="1"/>
        </dgm:presLayoutVars>
      </dgm:prSet>
      <dgm:spPr/>
    </dgm:pt>
    <dgm:pt modelId="{05D621FC-20B4-4D32-BBA1-159DAE51D4DB}" type="pres">
      <dgm:prSet presAssocID="{CACCF62B-481C-457B-9924-AD8D4595AF4B}" presName="sibTrans" presStyleCnt="0"/>
      <dgm:spPr/>
    </dgm:pt>
    <dgm:pt modelId="{AB5848E0-C388-428A-AEAE-70A9027EF7C6}" type="pres">
      <dgm:prSet presAssocID="{B21DE2E4-1AC1-4481-959C-FF192287CDCC}" presName="compositeNode" presStyleCnt="0">
        <dgm:presLayoutVars>
          <dgm:bulletEnabled val="1"/>
        </dgm:presLayoutVars>
      </dgm:prSet>
      <dgm:spPr/>
    </dgm:pt>
    <dgm:pt modelId="{9B2D319F-84BE-41FB-B7D0-225C6AAC873E}" type="pres">
      <dgm:prSet presAssocID="{B21DE2E4-1AC1-4481-959C-FF192287CDCC}" presName="bgRect" presStyleLbl="bgAccFollowNode1" presStyleIdx="1" presStyleCnt="4"/>
      <dgm:spPr/>
    </dgm:pt>
    <dgm:pt modelId="{877C1A01-B15F-47AF-A40B-FB78F56D4164}" type="pres">
      <dgm:prSet presAssocID="{7B9715C0-4AE2-4D82-9F42-D8CEB9C97E28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833F387D-A088-4275-80B7-3A87961449B2}" type="pres">
      <dgm:prSet presAssocID="{B21DE2E4-1AC1-4481-959C-FF192287CDCC}" presName="bottomLine" presStyleLbl="alignNode1" presStyleIdx="3" presStyleCnt="8">
        <dgm:presLayoutVars/>
      </dgm:prSet>
      <dgm:spPr/>
    </dgm:pt>
    <dgm:pt modelId="{9BF3B618-BF20-46D4-861D-EEE7AD48F9E7}" type="pres">
      <dgm:prSet presAssocID="{B21DE2E4-1AC1-4481-959C-FF192287CDCC}" presName="nodeText" presStyleLbl="bgAccFollowNode1" presStyleIdx="1" presStyleCnt="4">
        <dgm:presLayoutVars>
          <dgm:bulletEnabled val="1"/>
        </dgm:presLayoutVars>
      </dgm:prSet>
      <dgm:spPr/>
    </dgm:pt>
    <dgm:pt modelId="{ECD8A4BB-B479-4D76-AE02-6C8D134BE8EC}" type="pres">
      <dgm:prSet presAssocID="{7B9715C0-4AE2-4D82-9F42-D8CEB9C97E28}" presName="sibTrans" presStyleCnt="0"/>
      <dgm:spPr/>
    </dgm:pt>
    <dgm:pt modelId="{0B42FE1F-3BA8-4CF9-BB01-29841F1F5FF5}" type="pres">
      <dgm:prSet presAssocID="{CD250B4F-923F-47A1-A439-5FE59AAFB5ED}" presName="compositeNode" presStyleCnt="0">
        <dgm:presLayoutVars>
          <dgm:bulletEnabled val="1"/>
        </dgm:presLayoutVars>
      </dgm:prSet>
      <dgm:spPr/>
    </dgm:pt>
    <dgm:pt modelId="{FE37D5FE-437B-4022-BF26-1E3BF4E3FC85}" type="pres">
      <dgm:prSet presAssocID="{CD250B4F-923F-47A1-A439-5FE59AAFB5ED}" presName="bgRect" presStyleLbl="bgAccFollowNode1" presStyleIdx="2" presStyleCnt="4"/>
      <dgm:spPr/>
    </dgm:pt>
    <dgm:pt modelId="{FAC88CB7-DA00-4879-AC27-3BAEF268F5BE}" type="pres">
      <dgm:prSet presAssocID="{05F22C28-FD1B-48C2-8B3D-B6BF2B2E1F1B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537F1DDB-DBB2-43CE-9E9E-43C967E92887}" type="pres">
      <dgm:prSet presAssocID="{CD250B4F-923F-47A1-A439-5FE59AAFB5ED}" presName="bottomLine" presStyleLbl="alignNode1" presStyleIdx="5" presStyleCnt="8">
        <dgm:presLayoutVars/>
      </dgm:prSet>
      <dgm:spPr/>
    </dgm:pt>
    <dgm:pt modelId="{10CC0883-4B2B-42EE-AD65-6422A9ADFC4B}" type="pres">
      <dgm:prSet presAssocID="{CD250B4F-923F-47A1-A439-5FE59AAFB5ED}" presName="nodeText" presStyleLbl="bgAccFollowNode1" presStyleIdx="2" presStyleCnt="4">
        <dgm:presLayoutVars>
          <dgm:bulletEnabled val="1"/>
        </dgm:presLayoutVars>
      </dgm:prSet>
      <dgm:spPr/>
    </dgm:pt>
    <dgm:pt modelId="{170B5A41-BC17-481B-952B-6352D793F4EF}" type="pres">
      <dgm:prSet presAssocID="{05F22C28-FD1B-48C2-8B3D-B6BF2B2E1F1B}" presName="sibTrans" presStyleCnt="0"/>
      <dgm:spPr/>
    </dgm:pt>
    <dgm:pt modelId="{52F9F7E8-D9A9-4C52-9002-4B73EBB836DD}" type="pres">
      <dgm:prSet presAssocID="{F667147D-C83B-424E-9AD8-EA2C1D7D905E}" presName="compositeNode" presStyleCnt="0">
        <dgm:presLayoutVars>
          <dgm:bulletEnabled val="1"/>
        </dgm:presLayoutVars>
      </dgm:prSet>
      <dgm:spPr/>
    </dgm:pt>
    <dgm:pt modelId="{A5409B4E-771F-4FB2-AA62-42E03AAC12D3}" type="pres">
      <dgm:prSet presAssocID="{F667147D-C83B-424E-9AD8-EA2C1D7D905E}" presName="bgRect" presStyleLbl="bgAccFollowNode1" presStyleIdx="3" presStyleCnt="4"/>
      <dgm:spPr/>
    </dgm:pt>
    <dgm:pt modelId="{3A444FE6-A08D-4A43-886C-EDE7A82CC5E0}" type="pres">
      <dgm:prSet presAssocID="{6FE6552C-037B-4F34-A463-D2AA3EC598F1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4302DA1F-4475-4789-A2F8-F1233112A75E}" type="pres">
      <dgm:prSet presAssocID="{F667147D-C83B-424E-9AD8-EA2C1D7D905E}" presName="bottomLine" presStyleLbl="alignNode1" presStyleIdx="7" presStyleCnt="8">
        <dgm:presLayoutVars/>
      </dgm:prSet>
      <dgm:spPr/>
    </dgm:pt>
    <dgm:pt modelId="{772CCCB4-C0BA-410B-8C04-FDF39A05D1C8}" type="pres">
      <dgm:prSet presAssocID="{F667147D-C83B-424E-9AD8-EA2C1D7D905E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749B930A-6F70-4868-AEEF-E547CDBAEA4F}" type="presOf" srcId="{CD250B4F-923F-47A1-A439-5FE59AAFB5ED}" destId="{FE37D5FE-437B-4022-BF26-1E3BF4E3FC85}" srcOrd="0" destOrd="0" presId="urn:microsoft.com/office/officeart/2016/7/layout/BasicLinearProcessNumbered"/>
    <dgm:cxn modelId="{B2DB1714-2CFD-4026-98A4-F220BA4B1B31}" srcId="{3CB2CDF5-5ED3-4598-90A2-17F2414AC9A2}" destId="{F667147D-C83B-424E-9AD8-EA2C1D7D905E}" srcOrd="3" destOrd="0" parTransId="{57A9CF1A-AE03-452F-A976-4AAB18178648}" sibTransId="{6FE6552C-037B-4F34-A463-D2AA3EC598F1}"/>
    <dgm:cxn modelId="{630FF417-F1A1-42B3-95D8-F64DAD7D4E65}" srcId="{3CB2CDF5-5ED3-4598-90A2-17F2414AC9A2}" destId="{B21DE2E4-1AC1-4481-959C-FF192287CDCC}" srcOrd="1" destOrd="0" parTransId="{9EFE6E54-2E14-43F5-B448-C8918818A9FD}" sibTransId="{7B9715C0-4AE2-4D82-9F42-D8CEB9C97E28}"/>
    <dgm:cxn modelId="{429BCC37-B0F9-45F2-AFAA-0BA4B0924779}" type="presOf" srcId="{CACCF62B-481C-457B-9924-AD8D4595AF4B}" destId="{12D9B0C8-D51C-45AE-8457-756C60E77023}" srcOrd="0" destOrd="0" presId="urn:microsoft.com/office/officeart/2016/7/layout/BasicLinearProcessNumbered"/>
    <dgm:cxn modelId="{1D217738-A506-444A-BB9C-5ED3DE47E066}" type="presOf" srcId="{482AC78D-1855-4369-A9D5-58FD2E3D973E}" destId="{DA426EFE-F300-4FA0-A5C1-2312E1C6CFFD}" srcOrd="0" destOrd="0" presId="urn:microsoft.com/office/officeart/2016/7/layout/BasicLinearProcessNumbered"/>
    <dgm:cxn modelId="{CA59443B-0F60-4F85-8145-3F0C2803B69E}" type="presOf" srcId="{3CB2CDF5-5ED3-4598-90A2-17F2414AC9A2}" destId="{8C0F784D-C558-4F02-A95B-F2626C37F799}" srcOrd="0" destOrd="0" presId="urn:microsoft.com/office/officeart/2016/7/layout/BasicLinearProcessNumbered"/>
    <dgm:cxn modelId="{FBB8CE48-058A-4313-8671-72E0E4CF72D2}" type="presOf" srcId="{F667147D-C83B-424E-9AD8-EA2C1D7D905E}" destId="{A5409B4E-771F-4FB2-AA62-42E03AAC12D3}" srcOrd="0" destOrd="0" presId="urn:microsoft.com/office/officeart/2016/7/layout/BasicLinearProcessNumbered"/>
    <dgm:cxn modelId="{1B9C634D-49A2-4A32-B6A4-66656F4E958C}" type="presOf" srcId="{6FE6552C-037B-4F34-A463-D2AA3EC598F1}" destId="{3A444FE6-A08D-4A43-886C-EDE7A82CC5E0}" srcOrd="0" destOrd="0" presId="urn:microsoft.com/office/officeart/2016/7/layout/BasicLinearProcessNumbered"/>
    <dgm:cxn modelId="{4ED5E26D-A450-4F4C-B38A-2CCD0477F347}" type="presOf" srcId="{B21DE2E4-1AC1-4481-959C-FF192287CDCC}" destId="{9B2D319F-84BE-41FB-B7D0-225C6AAC873E}" srcOrd="0" destOrd="0" presId="urn:microsoft.com/office/officeart/2016/7/layout/BasicLinearProcessNumbered"/>
    <dgm:cxn modelId="{0316A550-6EFB-49F2-8AEC-98D28234DA51}" type="presOf" srcId="{05F22C28-FD1B-48C2-8B3D-B6BF2B2E1F1B}" destId="{FAC88CB7-DA00-4879-AC27-3BAEF268F5BE}" srcOrd="0" destOrd="0" presId="urn:microsoft.com/office/officeart/2016/7/layout/BasicLinearProcessNumbered"/>
    <dgm:cxn modelId="{1E5D33A9-7959-4C7A-878B-D29DB5E1E271}" type="presOf" srcId="{482AC78D-1855-4369-A9D5-58FD2E3D973E}" destId="{2D947DB2-F6C2-439F-8BAB-2613BBF91233}" srcOrd="1" destOrd="0" presId="urn:microsoft.com/office/officeart/2016/7/layout/BasicLinearProcessNumbered"/>
    <dgm:cxn modelId="{12BB03B3-4C92-4106-8086-40681B14898B}" type="presOf" srcId="{CD250B4F-923F-47A1-A439-5FE59AAFB5ED}" destId="{10CC0883-4B2B-42EE-AD65-6422A9ADFC4B}" srcOrd="1" destOrd="0" presId="urn:microsoft.com/office/officeart/2016/7/layout/BasicLinearProcessNumbered"/>
    <dgm:cxn modelId="{92C81FB4-8C0F-45B7-8ED3-CA99F0254DAA}" srcId="{3CB2CDF5-5ED3-4598-90A2-17F2414AC9A2}" destId="{CD250B4F-923F-47A1-A439-5FE59AAFB5ED}" srcOrd="2" destOrd="0" parTransId="{0155A984-0FF0-4A43-BA8B-E25CCEA61DBE}" sibTransId="{05F22C28-FD1B-48C2-8B3D-B6BF2B2E1F1B}"/>
    <dgm:cxn modelId="{8E050FBB-E9A1-4504-8B6A-C2BA0D3A831C}" srcId="{3CB2CDF5-5ED3-4598-90A2-17F2414AC9A2}" destId="{482AC78D-1855-4369-A9D5-58FD2E3D973E}" srcOrd="0" destOrd="0" parTransId="{520D4D1D-BC57-4B65-8C53-369F4F4119C7}" sibTransId="{CACCF62B-481C-457B-9924-AD8D4595AF4B}"/>
    <dgm:cxn modelId="{9C5B03BC-BC11-4876-88C0-6264DB5CD4C5}" type="presOf" srcId="{B21DE2E4-1AC1-4481-959C-FF192287CDCC}" destId="{9BF3B618-BF20-46D4-861D-EEE7AD48F9E7}" srcOrd="1" destOrd="0" presId="urn:microsoft.com/office/officeart/2016/7/layout/BasicLinearProcessNumbered"/>
    <dgm:cxn modelId="{5D6A26D2-016E-459A-910D-E994F403CBCA}" type="presOf" srcId="{7B9715C0-4AE2-4D82-9F42-D8CEB9C97E28}" destId="{877C1A01-B15F-47AF-A40B-FB78F56D4164}" srcOrd="0" destOrd="0" presId="urn:microsoft.com/office/officeart/2016/7/layout/BasicLinearProcessNumbered"/>
    <dgm:cxn modelId="{866E2AD8-A7B1-468F-8840-133D4473FF8A}" type="presOf" srcId="{F667147D-C83B-424E-9AD8-EA2C1D7D905E}" destId="{772CCCB4-C0BA-410B-8C04-FDF39A05D1C8}" srcOrd="1" destOrd="0" presId="urn:microsoft.com/office/officeart/2016/7/layout/BasicLinearProcessNumbered"/>
    <dgm:cxn modelId="{C82F31D9-4F73-4DDB-82D3-A9691F5BDBD5}" type="presParOf" srcId="{8C0F784D-C558-4F02-A95B-F2626C37F799}" destId="{CF3EA06F-E21C-4099-BDC9-7B7E02DA7D3D}" srcOrd="0" destOrd="0" presId="urn:microsoft.com/office/officeart/2016/7/layout/BasicLinearProcessNumbered"/>
    <dgm:cxn modelId="{B26EFC36-BE5F-4F5E-892E-380FBA8C528B}" type="presParOf" srcId="{CF3EA06F-E21C-4099-BDC9-7B7E02DA7D3D}" destId="{DA426EFE-F300-4FA0-A5C1-2312E1C6CFFD}" srcOrd="0" destOrd="0" presId="urn:microsoft.com/office/officeart/2016/7/layout/BasicLinearProcessNumbered"/>
    <dgm:cxn modelId="{94A325DE-5172-40D9-9DEA-6339532BA8E0}" type="presParOf" srcId="{CF3EA06F-E21C-4099-BDC9-7B7E02DA7D3D}" destId="{12D9B0C8-D51C-45AE-8457-756C60E77023}" srcOrd="1" destOrd="0" presId="urn:microsoft.com/office/officeart/2016/7/layout/BasicLinearProcessNumbered"/>
    <dgm:cxn modelId="{8B0FDEED-B190-41C8-B42D-B7A16037FB67}" type="presParOf" srcId="{CF3EA06F-E21C-4099-BDC9-7B7E02DA7D3D}" destId="{3A8D56F6-A5E6-471A-B01F-15963015FCA3}" srcOrd="2" destOrd="0" presId="urn:microsoft.com/office/officeart/2016/7/layout/BasicLinearProcessNumbered"/>
    <dgm:cxn modelId="{FA8E70F8-0D0F-4AFF-B825-D5F287837469}" type="presParOf" srcId="{CF3EA06F-E21C-4099-BDC9-7B7E02DA7D3D}" destId="{2D947DB2-F6C2-439F-8BAB-2613BBF91233}" srcOrd="3" destOrd="0" presId="urn:microsoft.com/office/officeart/2016/7/layout/BasicLinearProcessNumbered"/>
    <dgm:cxn modelId="{7AD751DC-8E4A-4EA4-BF5E-43817F655206}" type="presParOf" srcId="{8C0F784D-C558-4F02-A95B-F2626C37F799}" destId="{05D621FC-20B4-4D32-BBA1-159DAE51D4DB}" srcOrd="1" destOrd="0" presId="urn:microsoft.com/office/officeart/2016/7/layout/BasicLinearProcessNumbered"/>
    <dgm:cxn modelId="{00BD2398-8EAB-4DD7-AD68-84371E42E6F9}" type="presParOf" srcId="{8C0F784D-C558-4F02-A95B-F2626C37F799}" destId="{AB5848E0-C388-428A-AEAE-70A9027EF7C6}" srcOrd="2" destOrd="0" presId="urn:microsoft.com/office/officeart/2016/7/layout/BasicLinearProcessNumbered"/>
    <dgm:cxn modelId="{5B593D16-BD9E-487C-B6F5-009B052F27A6}" type="presParOf" srcId="{AB5848E0-C388-428A-AEAE-70A9027EF7C6}" destId="{9B2D319F-84BE-41FB-B7D0-225C6AAC873E}" srcOrd="0" destOrd="0" presId="urn:microsoft.com/office/officeart/2016/7/layout/BasicLinearProcessNumbered"/>
    <dgm:cxn modelId="{A3203B5D-E236-4BDD-A557-FD55F7981E99}" type="presParOf" srcId="{AB5848E0-C388-428A-AEAE-70A9027EF7C6}" destId="{877C1A01-B15F-47AF-A40B-FB78F56D4164}" srcOrd="1" destOrd="0" presId="urn:microsoft.com/office/officeart/2016/7/layout/BasicLinearProcessNumbered"/>
    <dgm:cxn modelId="{40E8C1EF-3573-4DF7-B857-C57F14C543EC}" type="presParOf" srcId="{AB5848E0-C388-428A-AEAE-70A9027EF7C6}" destId="{833F387D-A088-4275-80B7-3A87961449B2}" srcOrd="2" destOrd="0" presId="urn:microsoft.com/office/officeart/2016/7/layout/BasicLinearProcessNumbered"/>
    <dgm:cxn modelId="{9EEB95B2-216F-4649-AA9E-A69FDE171805}" type="presParOf" srcId="{AB5848E0-C388-428A-AEAE-70A9027EF7C6}" destId="{9BF3B618-BF20-46D4-861D-EEE7AD48F9E7}" srcOrd="3" destOrd="0" presId="urn:microsoft.com/office/officeart/2016/7/layout/BasicLinearProcessNumbered"/>
    <dgm:cxn modelId="{62732D2E-3BA3-4A03-8CA5-5BCC4569EC51}" type="presParOf" srcId="{8C0F784D-C558-4F02-A95B-F2626C37F799}" destId="{ECD8A4BB-B479-4D76-AE02-6C8D134BE8EC}" srcOrd="3" destOrd="0" presId="urn:microsoft.com/office/officeart/2016/7/layout/BasicLinearProcessNumbered"/>
    <dgm:cxn modelId="{5541910F-7130-4094-AAA1-A2DB42F8AACE}" type="presParOf" srcId="{8C0F784D-C558-4F02-A95B-F2626C37F799}" destId="{0B42FE1F-3BA8-4CF9-BB01-29841F1F5FF5}" srcOrd="4" destOrd="0" presId="urn:microsoft.com/office/officeart/2016/7/layout/BasicLinearProcessNumbered"/>
    <dgm:cxn modelId="{DFEC172B-D4EB-4E7A-9039-85F0D70340FD}" type="presParOf" srcId="{0B42FE1F-3BA8-4CF9-BB01-29841F1F5FF5}" destId="{FE37D5FE-437B-4022-BF26-1E3BF4E3FC85}" srcOrd="0" destOrd="0" presId="urn:microsoft.com/office/officeart/2016/7/layout/BasicLinearProcessNumbered"/>
    <dgm:cxn modelId="{383D189D-860C-43F9-9F3E-D7365BF58819}" type="presParOf" srcId="{0B42FE1F-3BA8-4CF9-BB01-29841F1F5FF5}" destId="{FAC88CB7-DA00-4879-AC27-3BAEF268F5BE}" srcOrd="1" destOrd="0" presId="urn:microsoft.com/office/officeart/2016/7/layout/BasicLinearProcessNumbered"/>
    <dgm:cxn modelId="{368F044D-D482-474C-B3E1-15BFA342CA02}" type="presParOf" srcId="{0B42FE1F-3BA8-4CF9-BB01-29841F1F5FF5}" destId="{537F1DDB-DBB2-43CE-9E9E-43C967E92887}" srcOrd="2" destOrd="0" presId="urn:microsoft.com/office/officeart/2016/7/layout/BasicLinearProcessNumbered"/>
    <dgm:cxn modelId="{D54693D7-D7AA-42B7-A03D-B4B26162DDA4}" type="presParOf" srcId="{0B42FE1F-3BA8-4CF9-BB01-29841F1F5FF5}" destId="{10CC0883-4B2B-42EE-AD65-6422A9ADFC4B}" srcOrd="3" destOrd="0" presId="urn:microsoft.com/office/officeart/2016/7/layout/BasicLinearProcessNumbered"/>
    <dgm:cxn modelId="{DB8FDB7F-34A5-4492-AB11-AB40193912E8}" type="presParOf" srcId="{8C0F784D-C558-4F02-A95B-F2626C37F799}" destId="{170B5A41-BC17-481B-952B-6352D793F4EF}" srcOrd="5" destOrd="0" presId="urn:microsoft.com/office/officeart/2016/7/layout/BasicLinearProcessNumbered"/>
    <dgm:cxn modelId="{EBD73DB4-EFE2-42EE-A1A7-BE48AB53CF5B}" type="presParOf" srcId="{8C0F784D-C558-4F02-A95B-F2626C37F799}" destId="{52F9F7E8-D9A9-4C52-9002-4B73EBB836DD}" srcOrd="6" destOrd="0" presId="urn:microsoft.com/office/officeart/2016/7/layout/BasicLinearProcessNumbered"/>
    <dgm:cxn modelId="{2AEB6ADD-44CF-437B-A96F-28E1121CBE9E}" type="presParOf" srcId="{52F9F7E8-D9A9-4C52-9002-4B73EBB836DD}" destId="{A5409B4E-771F-4FB2-AA62-42E03AAC12D3}" srcOrd="0" destOrd="0" presId="urn:microsoft.com/office/officeart/2016/7/layout/BasicLinearProcessNumbered"/>
    <dgm:cxn modelId="{FA94B5FE-17BF-4E3C-B8FE-91A9A1280EA9}" type="presParOf" srcId="{52F9F7E8-D9A9-4C52-9002-4B73EBB836DD}" destId="{3A444FE6-A08D-4A43-886C-EDE7A82CC5E0}" srcOrd="1" destOrd="0" presId="urn:microsoft.com/office/officeart/2016/7/layout/BasicLinearProcessNumbered"/>
    <dgm:cxn modelId="{A9A4BA08-DBEB-4B57-B565-8C60C4125848}" type="presParOf" srcId="{52F9F7E8-D9A9-4C52-9002-4B73EBB836DD}" destId="{4302DA1F-4475-4789-A2F8-F1233112A75E}" srcOrd="2" destOrd="0" presId="urn:microsoft.com/office/officeart/2016/7/layout/BasicLinearProcessNumbered"/>
    <dgm:cxn modelId="{FC38A5CD-02E5-42CB-87F7-A171F8A00301}" type="presParOf" srcId="{52F9F7E8-D9A9-4C52-9002-4B73EBB836DD}" destId="{772CCCB4-C0BA-410B-8C04-FDF39A05D1C8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1D8742-6F4F-4FBB-BF98-BEBE11940177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7CC2BA6-DEF1-49F1-96EE-7DE9CF52881F}">
      <dgm:prSet/>
      <dgm:spPr/>
      <dgm:t>
        <a:bodyPr/>
        <a:lstStyle/>
        <a:p>
          <a:r>
            <a:rPr lang="nl-NL"/>
            <a:t>Volgende week GZK op maandag en dinsdag</a:t>
          </a:r>
          <a:endParaRPr lang="en-US"/>
        </a:p>
      </dgm:t>
    </dgm:pt>
    <dgm:pt modelId="{7271A551-33C0-405C-9EFF-307480C90F22}" type="parTrans" cxnId="{97C714E7-A9CD-4C5E-AAD7-B35B0F789C84}">
      <dgm:prSet/>
      <dgm:spPr/>
      <dgm:t>
        <a:bodyPr/>
        <a:lstStyle/>
        <a:p>
          <a:endParaRPr lang="en-US"/>
        </a:p>
      </dgm:t>
    </dgm:pt>
    <dgm:pt modelId="{45ABE183-C590-438B-99C0-DD8397BD85E0}" type="sibTrans" cxnId="{97C714E7-A9CD-4C5E-AAD7-B35B0F789C84}">
      <dgm:prSet/>
      <dgm:spPr/>
      <dgm:t>
        <a:bodyPr/>
        <a:lstStyle/>
        <a:p>
          <a:endParaRPr lang="en-US"/>
        </a:p>
      </dgm:t>
    </dgm:pt>
    <dgm:pt modelId="{817958EE-CAA9-4560-B494-81F5CCD5DB37}">
      <dgm:prSet/>
      <dgm:spPr/>
      <dgm:t>
        <a:bodyPr/>
        <a:lstStyle/>
        <a:p>
          <a:r>
            <a:rPr lang="nl-NL"/>
            <a:t>Waar gaan we het over hebben? </a:t>
          </a:r>
          <a:endParaRPr lang="en-US"/>
        </a:p>
      </dgm:t>
    </dgm:pt>
    <dgm:pt modelId="{CB2C2480-B778-4F3F-9C7F-37E49CB4B41D}" type="parTrans" cxnId="{3A79057D-AE9D-4A0B-ADFF-DAFB516E209A}">
      <dgm:prSet/>
      <dgm:spPr/>
      <dgm:t>
        <a:bodyPr/>
        <a:lstStyle/>
        <a:p>
          <a:endParaRPr lang="en-US"/>
        </a:p>
      </dgm:t>
    </dgm:pt>
    <dgm:pt modelId="{5F9664B3-578F-43BA-9D00-E60DE36979D8}" type="sibTrans" cxnId="{3A79057D-AE9D-4A0B-ADFF-DAFB516E209A}">
      <dgm:prSet/>
      <dgm:spPr/>
      <dgm:t>
        <a:bodyPr/>
        <a:lstStyle/>
        <a:p>
          <a:endParaRPr lang="en-US"/>
        </a:p>
      </dgm:t>
    </dgm:pt>
    <dgm:pt modelId="{9032965A-392D-4AD4-B019-6D71D061F95E}">
      <dgm:prSet/>
      <dgm:spPr/>
      <dgm:t>
        <a:bodyPr/>
        <a:lstStyle/>
        <a:p>
          <a:r>
            <a:rPr lang="nl-NL"/>
            <a:t>Volgende week: Aandoeningen spijsvertering   </a:t>
          </a:r>
          <a:endParaRPr lang="en-US"/>
        </a:p>
      </dgm:t>
    </dgm:pt>
    <dgm:pt modelId="{EEE20409-D9A7-4FE0-9154-48928B298DEE}" type="parTrans" cxnId="{B5BFA475-7A4E-4E87-8D82-63CE79E85905}">
      <dgm:prSet/>
      <dgm:spPr/>
      <dgm:t>
        <a:bodyPr/>
        <a:lstStyle/>
        <a:p>
          <a:endParaRPr lang="en-US"/>
        </a:p>
      </dgm:t>
    </dgm:pt>
    <dgm:pt modelId="{660CB7E3-E8E7-4A5A-8315-95A8E7EBDA36}" type="sibTrans" cxnId="{B5BFA475-7A4E-4E87-8D82-63CE79E85905}">
      <dgm:prSet/>
      <dgm:spPr/>
      <dgm:t>
        <a:bodyPr/>
        <a:lstStyle/>
        <a:p>
          <a:endParaRPr lang="en-US"/>
        </a:p>
      </dgm:t>
    </dgm:pt>
    <dgm:pt modelId="{3AC96354-3CE3-4688-A8CA-E0E9CFA38430}">
      <dgm:prSet/>
      <dgm:spPr/>
      <dgm:t>
        <a:bodyPr/>
        <a:lstStyle/>
        <a:p>
          <a:r>
            <a:rPr lang="nl-NL"/>
            <a:t>Daarna: urinewegstelsel + aandoeningen</a:t>
          </a:r>
          <a:endParaRPr lang="en-US"/>
        </a:p>
      </dgm:t>
    </dgm:pt>
    <dgm:pt modelId="{0CB803CC-C838-4863-A389-F1DCD3AC80A6}" type="parTrans" cxnId="{57CECB99-A2AC-4C31-BB5F-697E579A9340}">
      <dgm:prSet/>
      <dgm:spPr/>
      <dgm:t>
        <a:bodyPr/>
        <a:lstStyle/>
        <a:p>
          <a:endParaRPr lang="en-US"/>
        </a:p>
      </dgm:t>
    </dgm:pt>
    <dgm:pt modelId="{45C6060E-BF90-472B-9874-C9A3F96629DC}" type="sibTrans" cxnId="{57CECB99-A2AC-4C31-BB5F-697E579A9340}">
      <dgm:prSet/>
      <dgm:spPr/>
      <dgm:t>
        <a:bodyPr/>
        <a:lstStyle/>
        <a:p>
          <a:endParaRPr lang="en-US"/>
        </a:p>
      </dgm:t>
    </dgm:pt>
    <dgm:pt modelId="{B6B794FF-A198-47F4-852E-2E117D3AFAD2}">
      <dgm:prSet/>
      <dgm:spPr/>
      <dgm:t>
        <a:bodyPr/>
        <a:lstStyle/>
        <a:p>
          <a:r>
            <a:rPr lang="nl-NL"/>
            <a:t>En ook stofwisseling en slaap-waakritme komt nog aan bod! </a:t>
          </a:r>
          <a:endParaRPr lang="en-US"/>
        </a:p>
      </dgm:t>
    </dgm:pt>
    <dgm:pt modelId="{35421584-F545-4E9E-A0A8-CC8E93E23E9A}" type="parTrans" cxnId="{D22DA59B-9A86-4D7A-92EC-AC0233138CC8}">
      <dgm:prSet/>
      <dgm:spPr/>
      <dgm:t>
        <a:bodyPr/>
        <a:lstStyle/>
        <a:p>
          <a:endParaRPr lang="en-US"/>
        </a:p>
      </dgm:t>
    </dgm:pt>
    <dgm:pt modelId="{67893073-1587-46E6-8EDC-CCAA715CFC80}" type="sibTrans" cxnId="{D22DA59B-9A86-4D7A-92EC-AC0233138CC8}">
      <dgm:prSet/>
      <dgm:spPr/>
      <dgm:t>
        <a:bodyPr/>
        <a:lstStyle/>
        <a:p>
          <a:endParaRPr lang="en-US"/>
        </a:p>
      </dgm:t>
    </dgm:pt>
    <dgm:pt modelId="{E784C634-AF2C-4D71-9331-83D2B5FF39F3}" type="pres">
      <dgm:prSet presAssocID="{151D8742-6F4F-4FBB-BF98-BEBE11940177}" presName="Name0" presStyleCnt="0">
        <dgm:presLayoutVars>
          <dgm:dir/>
          <dgm:animLvl val="lvl"/>
          <dgm:resizeHandles val="exact"/>
        </dgm:presLayoutVars>
      </dgm:prSet>
      <dgm:spPr/>
    </dgm:pt>
    <dgm:pt modelId="{2B3B0FAE-1CC4-4623-A075-CA5B8EB95335}" type="pres">
      <dgm:prSet presAssocID="{B6B794FF-A198-47F4-852E-2E117D3AFAD2}" presName="boxAndChildren" presStyleCnt="0"/>
      <dgm:spPr/>
    </dgm:pt>
    <dgm:pt modelId="{E35F0D50-56B5-4CA0-82EB-5DDF4B754C3F}" type="pres">
      <dgm:prSet presAssocID="{B6B794FF-A198-47F4-852E-2E117D3AFAD2}" presName="parentTextBox" presStyleLbl="node1" presStyleIdx="0" presStyleCnt="5"/>
      <dgm:spPr/>
    </dgm:pt>
    <dgm:pt modelId="{913105AB-62BA-47C1-9531-81B31544007D}" type="pres">
      <dgm:prSet presAssocID="{45C6060E-BF90-472B-9874-C9A3F96629DC}" presName="sp" presStyleCnt="0"/>
      <dgm:spPr/>
    </dgm:pt>
    <dgm:pt modelId="{058B4483-0FD2-4119-9F82-C367B3CADBEC}" type="pres">
      <dgm:prSet presAssocID="{3AC96354-3CE3-4688-A8CA-E0E9CFA38430}" presName="arrowAndChildren" presStyleCnt="0"/>
      <dgm:spPr/>
    </dgm:pt>
    <dgm:pt modelId="{C5768BEC-E004-4329-BEF7-477A77247F9E}" type="pres">
      <dgm:prSet presAssocID="{3AC96354-3CE3-4688-A8CA-E0E9CFA38430}" presName="parentTextArrow" presStyleLbl="node1" presStyleIdx="1" presStyleCnt="5"/>
      <dgm:spPr/>
    </dgm:pt>
    <dgm:pt modelId="{9197897D-DDA8-4017-9A24-278D601AC82E}" type="pres">
      <dgm:prSet presAssocID="{660CB7E3-E8E7-4A5A-8315-95A8E7EBDA36}" presName="sp" presStyleCnt="0"/>
      <dgm:spPr/>
    </dgm:pt>
    <dgm:pt modelId="{67A21F22-34F4-42FE-872B-FF4C7C8BD847}" type="pres">
      <dgm:prSet presAssocID="{9032965A-392D-4AD4-B019-6D71D061F95E}" presName="arrowAndChildren" presStyleCnt="0"/>
      <dgm:spPr/>
    </dgm:pt>
    <dgm:pt modelId="{30724D8E-5915-4E76-8842-49214371CE4C}" type="pres">
      <dgm:prSet presAssocID="{9032965A-392D-4AD4-B019-6D71D061F95E}" presName="parentTextArrow" presStyleLbl="node1" presStyleIdx="2" presStyleCnt="5"/>
      <dgm:spPr/>
    </dgm:pt>
    <dgm:pt modelId="{ED34A969-EA82-484D-95E1-77040FDEDFC8}" type="pres">
      <dgm:prSet presAssocID="{5F9664B3-578F-43BA-9D00-E60DE36979D8}" presName="sp" presStyleCnt="0"/>
      <dgm:spPr/>
    </dgm:pt>
    <dgm:pt modelId="{B8A1BE5C-9D9E-4015-B24E-922447C9955E}" type="pres">
      <dgm:prSet presAssocID="{817958EE-CAA9-4560-B494-81F5CCD5DB37}" presName="arrowAndChildren" presStyleCnt="0"/>
      <dgm:spPr/>
    </dgm:pt>
    <dgm:pt modelId="{CB1497D1-983E-46C6-A424-2B2761ED47C3}" type="pres">
      <dgm:prSet presAssocID="{817958EE-CAA9-4560-B494-81F5CCD5DB37}" presName="parentTextArrow" presStyleLbl="node1" presStyleIdx="3" presStyleCnt="5"/>
      <dgm:spPr/>
    </dgm:pt>
    <dgm:pt modelId="{221E9162-D4CC-4874-8E78-1CBE7046DEA2}" type="pres">
      <dgm:prSet presAssocID="{45ABE183-C590-438B-99C0-DD8397BD85E0}" presName="sp" presStyleCnt="0"/>
      <dgm:spPr/>
    </dgm:pt>
    <dgm:pt modelId="{0C7C09A2-E432-4736-8503-A696885E16D0}" type="pres">
      <dgm:prSet presAssocID="{87CC2BA6-DEF1-49F1-96EE-7DE9CF52881F}" presName="arrowAndChildren" presStyleCnt="0"/>
      <dgm:spPr/>
    </dgm:pt>
    <dgm:pt modelId="{C70DD4DB-BC2D-417C-BE0E-217D54BAECF7}" type="pres">
      <dgm:prSet presAssocID="{87CC2BA6-DEF1-49F1-96EE-7DE9CF52881F}" presName="parentTextArrow" presStyleLbl="node1" presStyleIdx="4" presStyleCnt="5"/>
      <dgm:spPr/>
    </dgm:pt>
  </dgm:ptLst>
  <dgm:cxnLst>
    <dgm:cxn modelId="{07E4E76D-B8A3-4B72-89F0-75F7FB93557B}" type="presOf" srcId="{87CC2BA6-DEF1-49F1-96EE-7DE9CF52881F}" destId="{C70DD4DB-BC2D-417C-BE0E-217D54BAECF7}" srcOrd="0" destOrd="0" presId="urn:microsoft.com/office/officeart/2005/8/layout/process4"/>
    <dgm:cxn modelId="{B5BFA475-7A4E-4E87-8D82-63CE79E85905}" srcId="{151D8742-6F4F-4FBB-BF98-BEBE11940177}" destId="{9032965A-392D-4AD4-B019-6D71D061F95E}" srcOrd="2" destOrd="0" parTransId="{EEE20409-D9A7-4FE0-9154-48928B298DEE}" sibTransId="{660CB7E3-E8E7-4A5A-8315-95A8E7EBDA36}"/>
    <dgm:cxn modelId="{3A79057D-AE9D-4A0B-ADFF-DAFB516E209A}" srcId="{151D8742-6F4F-4FBB-BF98-BEBE11940177}" destId="{817958EE-CAA9-4560-B494-81F5CCD5DB37}" srcOrd="1" destOrd="0" parTransId="{CB2C2480-B778-4F3F-9C7F-37E49CB4B41D}" sibTransId="{5F9664B3-578F-43BA-9D00-E60DE36979D8}"/>
    <dgm:cxn modelId="{F505DB91-2426-46D3-85D3-34FE0C0D1D4E}" type="presOf" srcId="{B6B794FF-A198-47F4-852E-2E117D3AFAD2}" destId="{E35F0D50-56B5-4CA0-82EB-5DDF4B754C3F}" srcOrd="0" destOrd="0" presId="urn:microsoft.com/office/officeart/2005/8/layout/process4"/>
    <dgm:cxn modelId="{57CECB99-A2AC-4C31-BB5F-697E579A9340}" srcId="{151D8742-6F4F-4FBB-BF98-BEBE11940177}" destId="{3AC96354-3CE3-4688-A8CA-E0E9CFA38430}" srcOrd="3" destOrd="0" parTransId="{0CB803CC-C838-4863-A389-F1DCD3AC80A6}" sibTransId="{45C6060E-BF90-472B-9874-C9A3F96629DC}"/>
    <dgm:cxn modelId="{D22DA59B-9A86-4D7A-92EC-AC0233138CC8}" srcId="{151D8742-6F4F-4FBB-BF98-BEBE11940177}" destId="{B6B794FF-A198-47F4-852E-2E117D3AFAD2}" srcOrd="4" destOrd="0" parTransId="{35421584-F545-4E9E-A0A8-CC8E93E23E9A}" sibTransId="{67893073-1587-46E6-8EDC-CCAA715CFC80}"/>
    <dgm:cxn modelId="{D2EA16D3-4EAC-4483-B90A-46BD51A19954}" type="presOf" srcId="{151D8742-6F4F-4FBB-BF98-BEBE11940177}" destId="{E784C634-AF2C-4D71-9331-83D2B5FF39F3}" srcOrd="0" destOrd="0" presId="urn:microsoft.com/office/officeart/2005/8/layout/process4"/>
    <dgm:cxn modelId="{97C714E7-A9CD-4C5E-AAD7-B35B0F789C84}" srcId="{151D8742-6F4F-4FBB-BF98-BEBE11940177}" destId="{87CC2BA6-DEF1-49F1-96EE-7DE9CF52881F}" srcOrd="0" destOrd="0" parTransId="{7271A551-33C0-405C-9EFF-307480C90F22}" sibTransId="{45ABE183-C590-438B-99C0-DD8397BD85E0}"/>
    <dgm:cxn modelId="{D8FD9BEC-D043-4DCA-B8AB-EDF2F1E245C3}" type="presOf" srcId="{817958EE-CAA9-4560-B494-81F5CCD5DB37}" destId="{CB1497D1-983E-46C6-A424-2B2761ED47C3}" srcOrd="0" destOrd="0" presId="urn:microsoft.com/office/officeart/2005/8/layout/process4"/>
    <dgm:cxn modelId="{60C834EF-224F-48F9-A205-AC8EC34D6292}" type="presOf" srcId="{3AC96354-3CE3-4688-A8CA-E0E9CFA38430}" destId="{C5768BEC-E004-4329-BEF7-477A77247F9E}" srcOrd="0" destOrd="0" presId="urn:microsoft.com/office/officeart/2005/8/layout/process4"/>
    <dgm:cxn modelId="{56D3C1FF-0586-4919-9DC1-531555A43878}" type="presOf" srcId="{9032965A-392D-4AD4-B019-6D71D061F95E}" destId="{30724D8E-5915-4E76-8842-49214371CE4C}" srcOrd="0" destOrd="0" presId="urn:microsoft.com/office/officeart/2005/8/layout/process4"/>
    <dgm:cxn modelId="{7EDA793A-A63A-4919-B590-1DF7F6E85B84}" type="presParOf" srcId="{E784C634-AF2C-4D71-9331-83D2B5FF39F3}" destId="{2B3B0FAE-1CC4-4623-A075-CA5B8EB95335}" srcOrd="0" destOrd="0" presId="urn:microsoft.com/office/officeart/2005/8/layout/process4"/>
    <dgm:cxn modelId="{4F2AE944-83AC-45B7-B761-A7B51487D083}" type="presParOf" srcId="{2B3B0FAE-1CC4-4623-A075-CA5B8EB95335}" destId="{E35F0D50-56B5-4CA0-82EB-5DDF4B754C3F}" srcOrd="0" destOrd="0" presId="urn:microsoft.com/office/officeart/2005/8/layout/process4"/>
    <dgm:cxn modelId="{2A00542C-AD01-44D1-AC85-2058D2B93315}" type="presParOf" srcId="{E784C634-AF2C-4D71-9331-83D2B5FF39F3}" destId="{913105AB-62BA-47C1-9531-81B31544007D}" srcOrd="1" destOrd="0" presId="urn:microsoft.com/office/officeart/2005/8/layout/process4"/>
    <dgm:cxn modelId="{0E0412FA-8A40-43AF-9236-483BBF33B6B0}" type="presParOf" srcId="{E784C634-AF2C-4D71-9331-83D2B5FF39F3}" destId="{058B4483-0FD2-4119-9F82-C367B3CADBEC}" srcOrd="2" destOrd="0" presId="urn:microsoft.com/office/officeart/2005/8/layout/process4"/>
    <dgm:cxn modelId="{C0387685-C9A5-495F-B6D5-9BDD906F08EB}" type="presParOf" srcId="{058B4483-0FD2-4119-9F82-C367B3CADBEC}" destId="{C5768BEC-E004-4329-BEF7-477A77247F9E}" srcOrd="0" destOrd="0" presId="urn:microsoft.com/office/officeart/2005/8/layout/process4"/>
    <dgm:cxn modelId="{A9CDEDE3-C5CE-43B1-BA1D-58344ADB20D4}" type="presParOf" srcId="{E784C634-AF2C-4D71-9331-83D2B5FF39F3}" destId="{9197897D-DDA8-4017-9A24-278D601AC82E}" srcOrd="3" destOrd="0" presId="urn:microsoft.com/office/officeart/2005/8/layout/process4"/>
    <dgm:cxn modelId="{15A77DEC-E19E-413A-9599-563A48A54ABB}" type="presParOf" srcId="{E784C634-AF2C-4D71-9331-83D2B5FF39F3}" destId="{67A21F22-34F4-42FE-872B-FF4C7C8BD847}" srcOrd="4" destOrd="0" presId="urn:microsoft.com/office/officeart/2005/8/layout/process4"/>
    <dgm:cxn modelId="{C9540B70-B722-4C25-9267-0856678D06A6}" type="presParOf" srcId="{67A21F22-34F4-42FE-872B-FF4C7C8BD847}" destId="{30724D8E-5915-4E76-8842-49214371CE4C}" srcOrd="0" destOrd="0" presId="urn:microsoft.com/office/officeart/2005/8/layout/process4"/>
    <dgm:cxn modelId="{D1AF9AFF-ACA9-4A91-97DB-1CBBA137C3E2}" type="presParOf" srcId="{E784C634-AF2C-4D71-9331-83D2B5FF39F3}" destId="{ED34A969-EA82-484D-95E1-77040FDEDFC8}" srcOrd="5" destOrd="0" presId="urn:microsoft.com/office/officeart/2005/8/layout/process4"/>
    <dgm:cxn modelId="{275D7B87-7387-4A4C-BDD3-5CBEA2BC3354}" type="presParOf" srcId="{E784C634-AF2C-4D71-9331-83D2B5FF39F3}" destId="{B8A1BE5C-9D9E-4015-B24E-922447C9955E}" srcOrd="6" destOrd="0" presId="urn:microsoft.com/office/officeart/2005/8/layout/process4"/>
    <dgm:cxn modelId="{6175DCB3-17EE-49A2-9D34-342C70224876}" type="presParOf" srcId="{B8A1BE5C-9D9E-4015-B24E-922447C9955E}" destId="{CB1497D1-983E-46C6-A424-2B2761ED47C3}" srcOrd="0" destOrd="0" presId="urn:microsoft.com/office/officeart/2005/8/layout/process4"/>
    <dgm:cxn modelId="{393295DA-2542-4424-94BB-9B3EFA1F42ED}" type="presParOf" srcId="{E784C634-AF2C-4D71-9331-83D2B5FF39F3}" destId="{221E9162-D4CC-4874-8E78-1CBE7046DEA2}" srcOrd="7" destOrd="0" presId="urn:microsoft.com/office/officeart/2005/8/layout/process4"/>
    <dgm:cxn modelId="{5A21CF3F-B199-4C0A-A687-CD37E36AFEEC}" type="presParOf" srcId="{E784C634-AF2C-4D71-9331-83D2B5FF39F3}" destId="{0C7C09A2-E432-4736-8503-A696885E16D0}" srcOrd="8" destOrd="0" presId="urn:microsoft.com/office/officeart/2005/8/layout/process4"/>
    <dgm:cxn modelId="{89C674EB-45E2-47E3-93CC-371899DF3420}" type="presParOf" srcId="{0C7C09A2-E432-4736-8503-A696885E16D0}" destId="{C70DD4DB-BC2D-417C-BE0E-217D54BAECF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426EFE-F300-4FA0-A5C1-2312E1C6CFFD}">
      <dsp:nvSpPr>
        <dsp:cNvPr id="0" name=""/>
        <dsp:cNvSpPr/>
      </dsp:nvSpPr>
      <dsp:spPr>
        <a:xfrm>
          <a:off x="2847" y="429921"/>
          <a:ext cx="2259201" cy="3162882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136" tIns="330200" rIns="176136" bIns="3302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/>
            <a:t>ZIE WIKI GZK-PATH2 Les 3: Lesopdracht Les 3</a:t>
          </a:r>
          <a:endParaRPr lang="en-US" sz="1200" kern="1200"/>
        </a:p>
      </dsp:txBody>
      <dsp:txXfrm>
        <a:off x="2847" y="1631816"/>
        <a:ext cx="2259201" cy="1897729"/>
      </dsp:txXfrm>
    </dsp:sp>
    <dsp:sp modelId="{12D9B0C8-D51C-45AE-8457-756C60E77023}">
      <dsp:nvSpPr>
        <dsp:cNvPr id="0" name=""/>
        <dsp:cNvSpPr/>
      </dsp:nvSpPr>
      <dsp:spPr>
        <a:xfrm>
          <a:off x="658016" y="746209"/>
          <a:ext cx="948864" cy="94886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977" tIns="12700" rIns="7397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796974" y="885167"/>
        <a:ext cx="670948" cy="670948"/>
      </dsp:txXfrm>
    </dsp:sp>
    <dsp:sp modelId="{3A8D56F6-A5E6-471A-B01F-15963015FCA3}">
      <dsp:nvSpPr>
        <dsp:cNvPr id="0" name=""/>
        <dsp:cNvSpPr/>
      </dsp:nvSpPr>
      <dsp:spPr>
        <a:xfrm>
          <a:off x="2847" y="3592731"/>
          <a:ext cx="2259201" cy="72"/>
        </a:xfrm>
        <a:prstGeom prst="rect">
          <a:avLst/>
        </a:prstGeom>
        <a:solidFill>
          <a:schemeClr val="accent2">
            <a:hueOff val="-189053"/>
            <a:satOff val="213"/>
            <a:lumOff val="504"/>
            <a:alphaOff val="0"/>
          </a:schemeClr>
        </a:solidFill>
        <a:ln w="15875" cap="flat" cmpd="sng" algn="ctr">
          <a:solidFill>
            <a:schemeClr val="accent2">
              <a:hueOff val="-189053"/>
              <a:satOff val="213"/>
              <a:lumOff val="5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2D319F-84BE-41FB-B7D0-225C6AAC873E}">
      <dsp:nvSpPr>
        <dsp:cNvPr id="0" name=""/>
        <dsp:cNvSpPr/>
      </dsp:nvSpPr>
      <dsp:spPr>
        <a:xfrm>
          <a:off x="2487969" y="429921"/>
          <a:ext cx="2259201" cy="3162882"/>
        </a:xfrm>
        <a:prstGeom prst="rect">
          <a:avLst/>
        </a:prstGeom>
        <a:solidFill>
          <a:schemeClr val="accent2">
            <a:tint val="40000"/>
            <a:alpha val="90000"/>
            <a:hueOff val="-613955"/>
            <a:satOff val="4090"/>
            <a:lumOff val="374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613955"/>
              <a:satOff val="4090"/>
              <a:lumOff val="37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136" tIns="330200" rIns="176136" bIns="3302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/>
            <a:t>Je gaat een ppt of Prezi maken over de volgende aandoeningen: Diverticulitis, ziekte van Crohn en Colitis Ulcerosa</a:t>
          </a:r>
          <a:endParaRPr lang="en-US" sz="1200" kern="1200"/>
        </a:p>
      </dsp:txBody>
      <dsp:txXfrm>
        <a:off x="2487969" y="1631816"/>
        <a:ext cx="2259201" cy="1897729"/>
      </dsp:txXfrm>
    </dsp:sp>
    <dsp:sp modelId="{877C1A01-B15F-47AF-A40B-FB78F56D4164}">
      <dsp:nvSpPr>
        <dsp:cNvPr id="0" name=""/>
        <dsp:cNvSpPr/>
      </dsp:nvSpPr>
      <dsp:spPr>
        <a:xfrm>
          <a:off x="3143137" y="746209"/>
          <a:ext cx="948864" cy="948864"/>
        </a:xfrm>
        <a:prstGeom prst="ellipse">
          <a:avLst/>
        </a:prstGeom>
        <a:solidFill>
          <a:schemeClr val="accent2">
            <a:hueOff val="-378107"/>
            <a:satOff val="426"/>
            <a:lumOff val="1009"/>
            <a:alphaOff val="0"/>
          </a:schemeClr>
        </a:solidFill>
        <a:ln w="15875" cap="flat" cmpd="sng" algn="ctr">
          <a:solidFill>
            <a:schemeClr val="accent2">
              <a:hueOff val="-378107"/>
              <a:satOff val="426"/>
              <a:lumOff val="10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977" tIns="12700" rIns="7397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3282095" y="885167"/>
        <a:ext cx="670948" cy="670948"/>
      </dsp:txXfrm>
    </dsp:sp>
    <dsp:sp modelId="{833F387D-A088-4275-80B7-3A87961449B2}">
      <dsp:nvSpPr>
        <dsp:cNvPr id="0" name=""/>
        <dsp:cNvSpPr/>
      </dsp:nvSpPr>
      <dsp:spPr>
        <a:xfrm>
          <a:off x="2487969" y="3592731"/>
          <a:ext cx="2259201" cy="72"/>
        </a:xfrm>
        <a:prstGeom prst="rect">
          <a:avLst/>
        </a:prstGeom>
        <a:solidFill>
          <a:schemeClr val="accent2">
            <a:hueOff val="-567160"/>
            <a:satOff val="639"/>
            <a:lumOff val="1513"/>
            <a:alphaOff val="0"/>
          </a:schemeClr>
        </a:solidFill>
        <a:ln w="15875" cap="flat" cmpd="sng" algn="ctr">
          <a:solidFill>
            <a:schemeClr val="accent2">
              <a:hueOff val="-567160"/>
              <a:satOff val="639"/>
              <a:lumOff val="151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37D5FE-437B-4022-BF26-1E3BF4E3FC85}">
      <dsp:nvSpPr>
        <dsp:cNvPr id="0" name=""/>
        <dsp:cNvSpPr/>
      </dsp:nvSpPr>
      <dsp:spPr>
        <a:xfrm>
          <a:off x="4973091" y="429921"/>
          <a:ext cx="2259201" cy="3162882"/>
        </a:xfrm>
        <a:prstGeom prst="rect">
          <a:avLst/>
        </a:prstGeom>
        <a:solidFill>
          <a:schemeClr val="accent2">
            <a:tint val="40000"/>
            <a:alpha val="90000"/>
            <a:hueOff val="-1227910"/>
            <a:satOff val="8180"/>
            <a:lumOff val="748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1227910"/>
              <a:satOff val="8180"/>
              <a:lumOff val="74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136" tIns="330200" rIns="176136" bIns="3302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/>
            <a:t>Deze lever je in via de mail: </a:t>
          </a:r>
          <a:r>
            <a:rPr lang="nl-NL" sz="1200" kern="1200">
              <a:hlinkClick xmlns:r="http://schemas.openxmlformats.org/officeDocument/2006/relationships" r:id="rId1"/>
            </a:rPr>
            <a:t>ml.vanhinte@noorderpoort.nl</a:t>
          </a:r>
          <a:endParaRPr lang="en-US" sz="1200" kern="1200"/>
        </a:p>
      </dsp:txBody>
      <dsp:txXfrm>
        <a:off x="4973091" y="1631816"/>
        <a:ext cx="2259201" cy="1897729"/>
      </dsp:txXfrm>
    </dsp:sp>
    <dsp:sp modelId="{FAC88CB7-DA00-4879-AC27-3BAEF268F5BE}">
      <dsp:nvSpPr>
        <dsp:cNvPr id="0" name=""/>
        <dsp:cNvSpPr/>
      </dsp:nvSpPr>
      <dsp:spPr>
        <a:xfrm>
          <a:off x="5628259" y="746209"/>
          <a:ext cx="948864" cy="948864"/>
        </a:xfrm>
        <a:prstGeom prst="ellipse">
          <a:avLst/>
        </a:prstGeom>
        <a:solidFill>
          <a:schemeClr val="accent2">
            <a:hueOff val="-756213"/>
            <a:satOff val="853"/>
            <a:lumOff val="2017"/>
            <a:alphaOff val="0"/>
          </a:schemeClr>
        </a:solidFill>
        <a:ln w="15875" cap="flat" cmpd="sng" algn="ctr">
          <a:solidFill>
            <a:schemeClr val="accent2">
              <a:hueOff val="-756213"/>
              <a:satOff val="853"/>
              <a:lumOff val="20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977" tIns="12700" rIns="7397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5767217" y="885167"/>
        <a:ext cx="670948" cy="670948"/>
      </dsp:txXfrm>
    </dsp:sp>
    <dsp:sp modelId="{537F1DDB-DBB2-43CE-9E9E-43C967E92887}">
      <dsp:nvSpPr>
        <dsp:cNvPr id="0" name=""/>
        <dsp:cNvSpPr/>
      </dsp:nvSpPr>
      <dsp:spPr>
        <a:xfrm>
          <a:off x="4973091" y="3592731"/>
          <a:ext cx="2259201" cy="72"/>
        </a:xfrm>
        <a:prstGeom prst="rect">
          <a:avLst/>
        </a:prstGeom>
        <a:solidFill>
          <a:schemeClr val="accent2">
            <a:hueOff val="-945266"/>
            <a:satOff val="1066"/>
            <a:lumOff val="2521"/>
            <a:alphaOff val="0"/>
          </a:schemeClr>
        </a:solidFill>
        <a:ln w="15875" cap="flat" cmpd="sng" algn="ctr">
          <a:solidFill>
            <a:schemeClr val="accent2">
              <a:hueOff val="-945266"/>
              <a:satOff val="1066"/>
              <a:lumOff val="25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409B4E-771F-4FB2-AA62-42E03AAC12D3}">
      <dsp:nvSpPr>
        <dsp:cNvPr id="0" name=""/>
        <dsp:cNvSpPr/>
      </dsp:nvSpPr>
      <dsp:spPr>
        <a:xfrm>
          <a:off x="7458212" y="429921"/>
          <a:ext cx="2259201" cy="3162882"/>
        </a:xfrm>
        <a:prstGeom prst="rect">
          <a:avLst/>
        </a:prstGeom>
        <a:solidFill>
          <a:schemeClr val="accent2">
            <a:tint val="40000"/>
            <a:alpha val="90000"/>
            <a:hueOff val="-1841865"/>
            <a:satOff val="12270"/>
            <a:lumOff val="1122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-1841865"/>
              <a:satOff val="12270"/>
              <a:lumOff val="11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136" tIns="330200" rIns="176136" bIns="3302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/>
            <a:t>Ben je klaar met deze opdracht dan kun je verder met de lesopdracht van Les 4!!</a:t>
          </a:r>
          <a:endParaRPr lang="en-US" sz="1200" kern="1200"/>
        </a:p>
      </dsp:txBody>
      <dsp:txXfrm>
        <a:off x="7458212" y="1631816"/>
        <a:ext cx="2259201" cy="1897729"/>
      </dsp:txXfrm>
    </dsp:sp>
    <dsp:sp modelId="{3A444FE6-A08D-4A43-886C-EDE7A82CC5E0}">
      <dsp:nvSpPr>
        <dsp:cNvPr id="0" name=""/>
        <dsp:cNvSpPr/>
      </dsp:nvSpPr>
      <dsp:spPr>
        <a:xfrm>
          <a:off x="8113381" y="746209"/>
          <a:ext cx="948864" cy="948864"/>
        </a:xfrm>
        <a:prstGeom prst="ellipse">
          <a:avLst/>
        </a:prstGeom>
        <a:solidFill>
          <a:schemeClr val="accent2">
            <a:hueOff val="-1134320"/>
            <a:satOff val="1279"/>
            <a:lumOff val="3026"/>
            <a:alphaOff val="0"/>
          </a:schemeClr>
        </a:solidFill>
        <a:ln w="15875" cap="flat" cmpd="sng" algn="ctr">
          <a:solidFill>
            <a:schemeClr val="accent2">
              <a:hueOff val="-1134320"/>
              <a:satOff val="1279"/>
              <a:lumOff val="30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977" tIns="12700" rIns="7397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4</a:t>
          </a:r>
        </a:p>
      </dsp:txBody>
      <dsp:txXfrm>
        <a:off x="8252339" y="885167"/>
        <a:ext cx="670948" cy="670948"/>
      </dsp:txXfrm>
    </dsp:sp>
    <dsp:sp modelId="{4302DA1F-4475-4789-A2F8-F1233112A75E}">
      <dsp:nvSpPr>
        <dsp:cNvPr id="0" name=""/>
        <dsp:cNvSpPr/>
      </dsp:nvSpPr>
      <dsp:spPr>
        <a:xfrm>
          <a:off x="7458212" y="3592731"/>
          <a:ext cx="2259201" cy="72"/>
        </a:xfrm>
        <a:prstGeom prst="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accent2">
              <a:hueOff val="-1323373"/>
              <a:satOff val="1492"/>
              <a:lumOff val="3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5F0D50-56B5-4CA0-82EB-5DDF4B754C3F}">
      <dsp:nvSpPr>
        <dsp:cNvPr id="0" name=""/>
        <dsp:cNvSpPr/>
      </dsp:nvSpPr>
      <dsp:spPr>
        <a:xfrm>
          <a:off x="0" y="4225645"/>
          <a:ext cx="5641974" cy="69325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En ook stofwisseling en slaap-waakritme komt nog aan bod! </a:t>
          </a:r>
          <a:endParaRPr lang="en-US" sz="1700" kern="1200"/>
        </a:p>
      </dsp:txBody>
      <dsp:txXfrm>
        <a:off x="0" y="4225645"/>
        <a:ext cx="5641974" cy="693252"/>
      </dsp:txXfrm>
    </dsp:sp>
    <dsp:sp modelId="{C5768BEC-E004-4329-BEF7-477A77247F9E}">
      <dsp:nvSpPr>
        <dsp:cNvPr id="0" name=""/>
        <dsp:cNvSpPr/>
      </dsp:nvSpPr>
      <dsp:spPr>
        <a:xfrm rot="10800000">
          <a:off x="0" y="3169822"/>
          <a:ext cx="5641974" cy="1066221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Daarna: urinewegstelsel + aandoeningen</a:t>
          </a:r>
          <a:endParaRPr lang="en-US" sz="1700" kern="1200"/>
        </a:p>
      </dsp:txBody>
      <dsp:txXfrm rot="10800000">
        <a:off x="0" y="3169822"/>
        <a:ext cx="5641974" cy="692798"/>
      </dsp:txXfrm>
    </dsp:sp>
    <dsp:sp modelId="{30724D8E-5915-4E76-8842-49214371CE4C}">
      <dsp:nvSpPr>
        <dsp:cNvPr id="0" name=""/>
        <dsp:cNvSpPr/>
      </dsp:nvSpPr>
      <dsp:spPr>
        <a:xfrm rot="10800000">
          <a:off x="0" y="2113998"/>
          <a:ext cx="5641974" cy="1066221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Volgende week: Aandoeningen spijsvertering   </a:t>
          </a:r>
          <a:endParaRPr lang="en-US" sz="1700" kern="1200"/>
        </a:p>
      </dsp:txBody>
      <dsp:txXfrm rot="10800000">
        <a:off x="0" y="2113998"/>
        <a:ext cx="5641974" cy="692798"/>
      </dsp:txXfrm>
    </dsp:sp>
    <dsp:sp modelId="{CB1497D1-983E-46C6-A424-2B2761ED47C3}">
      <dsp:nvSpPr>
        <dsp:cNvPr id="0" name=""/>
        <dsp:cNvSpPr/>
      </dsp:nvSpPr>
      <dsp:spPr>
        <a:xfrm rot="10800000">
          <a:off x="0" y="1058175"/>
          <a:ext cx="5641974" cy="1066221"/>
        </a:xfrm>
        <a:prstGeom prst="upArrowCallou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Waar gaan we het over hebben? </a:t>
          </a:r>
          <a:endParaRPr lang="en-US" sz="1700" kern="1200"/>
        </a:p>
      </dsp:txBody>
      <dsp:txXfrm rot="10800000">
        <a:off x="0" y="1058175"/>
        <a:ext cx="5641974" cy="692798"/>
      </dsp:txXfrm>
    </dsp:sp>
    <dsp:sp modelId="{C70DD4DB-BC2D-417C-BE0E-217D54BAECF7}">
      <dsp:nvSpPr>
        <dsp:cNvPr id="0" name=""/>
        <dsp:cNvSpPr/>
      </dsp:nvSpPr>
      <dsp:spPr>
        <a:xfrm rot="10800000">
          <a:off x="0" y="2352"/>
          <a:ext cx="5641974" cy="1066221"/>
        </a:xfrm>
        <a:prstGeom prst="upArrowCallou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Volgende week GZK op maandag en dinsdag</a:t>
          </a:r>
          <a:endParaRPr lang="en-US" sz="1700" kern="1200"/>
        </a:p>
      </dsp:txBody>
      <dsp:txXfrm rot="10800000">
        <a:off x="0" y="2352"/>
        <a:ext cx="5641974" cy="6927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nswergarden.ch/84746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AEE915-CB77-4EB2-BB8A-65529F21C5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GZK-PATH Les 2 en 3 Aandoeningen aan het spijsverteringsstelsel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9740B84-C58F-452C-9498-729E2AAA71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785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13DED4-6C92-4E38-9425-9F666F29A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r>
              <a:rPr lang="nl-NL"/>
              <a:t>Wat gaan we doen vandaag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461BFC-C8F8-459E-A074-0669FA732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rmAutofit/>
          </a:bodyPr>
          <a:lstStyle/>
          <a:p>
            <a:r>
              <a:rPr lang="nl-NL" dirty="0"/>
              <a:t>Terugblik spijsvertering</a:t>
            </a:r>
          </a:p>
          <a:p>
            <a:r>
              <a:rPr lang="nl-NL" dirty="0"/>
              <a:t>Inleiding aandoeningen aan het spijsverteringsstelsel </a:t>
            </a:r>
          </a:p>
          <a:p>
            <a:r>
              <a:rPr lang="nl-NL" dirty="0"/>
              <a:t>Maken lesopdrachten les 3 en les 4 </a:t>
            </a:r>
          </a:p>
          <a:p>
            <a:r>
              <a:rPr lang="nl-NL" dirty="0"/>
              <a:t>Afsluiting </a:t>
            </a:r>
          </a:p>
          <a:p>
            <a:r>
              <a:rPr lang="nl-NL" dirty="0"/>
              <a:t> 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701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8B3BDB-26E4-4213-BE3A-DF9B3AB41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5867061" cy="1499616"/>
          </a:xfrm>
        </p:spPr>
        <p:txBody>
          <a:bodyPr>
            <a:normAutofit/>
          </a:bodyPr>
          <a:lstStyle/>
          <a:p>
            <a:r>
              <a:rPr lang="nl-NL" dirty="0"/>
              <a:t>Terugblik spijsvertering</a:t>
            </a:r>
          </a:p>
        </p:txBody>
      </p:sp>
      <p:pic>
        <p:nvPicPr>
          <p:cNvPr id="7" name="Tijdelijke aanduiding voor inhoud 3">
            <a:extLst>
              <a:ext uri="{FF2B5EF4-FFF2-40B4-BE49-F238E27FC236}">
                <a16:creationId xmlns:a16="http://schemas.microsoft.com/office/drawing/2014/main" id="{7E2C93DB-0E35-416F-8C0A-BC4142C266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128" y="2520318"/>
            <a:ext cx="5867061" cy="3417563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A4D39DB-AFA4-47BA-A7F2-13A71D210C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-2"/>
            <a:ext cx="4657344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2F1026B-6723-41F1-A5A5-D536CEFCB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1490" y="585216"/>
            <a:ext cx="3527043" cy="5586984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rgbClr val="FFFFFF"/>
                </a:solidFill>
              </a:rPr>
              <a:t>Wat </a:t>
            </a:r>
            <a:r>
              <a:rPr lang="en-US" sz="2000" dirty="0" err="1">
                <a:solidFill>
                  <a:srgbClr val="FFFFFF"/>
                </a:solidFill>
              </a:rPr>
              <a:t>zijn</a:t>
            </a:r>
            <a:r>
              <a:rPr lang="en-US" sz="2000" dirty="0">
                <a:solidFill>
                  <a:srgbClr val="FFFFFF"/>
                </a:solidFill>
              </a:rPr>
              <a:t> de </a:t>
            </a:r>
            <a:r>
              <a:rPr lang="en-US" sz="2000" dirty="0" err="1">
                <a:solidFill>
                  <a:srgbClr val="FFFFFF"/>
                </a:solidFill>
              </a:rPr>
              <a:t>functies</a:t>
            </a:r>
            <a:r>
              <a:rPr lang="en-US" sz="2000" dirty="0">
                <a:solidFill>
                  <a:srgbClr val="FFFFFF"/>
                </a:solidFill>
              </a:rPr>
              <a:t> van het </a:t>
            </a:r>
            <a:r>
              <a:rPr lang="en-US" sz="2000" dirty="0" err="1">
                <a:solidFill>
                  <a:srgbClr val="FFFFFF"/>
                </a:solidFill>
              </a:rPr>
              <a:t>spijsverteringsstelsel</a:t>
            </a:r>
            <a:r>
              <a:rPr lang="en-US" sz="2000" dirty="0">
                <a:solidFill>
                  <a:srgbClr val="FFFFFF"/>
                </a:solidFill>
              </a:rPr>
              <a:t>?</a:t>
            </a:r>
          </a:p>
          <a:p>
            <a:endParaRPr lang="en-US" sz="2000" dirty="0">
              <a:solidFill>
                <a:srgbClr val="FFFFFF"/>
              </a:solidFill>
            </a:endParaRPr>
          </a:p>
          <a:p>
            <a:r>
              <a:rPr lang="en-US" sz="2000" dirty="0">
                <a:solidFill>
                  <a:srgbClr val="FFFFFF"/>
                </a:solidFill>
              </a:rPr>
              <a:t>Wat is de </a:t>
            </a:r>
            <a:r>
              <a:rPr lang="en-US" sz="2000" dirty="0" err="1">
                <a:solidFill>
                  <a:srgbClr val="FFFFFF"/>
                </a:solidFill>
              </a:rPr>
              <a:t>werking</a:t>
            </a:r>
            <a:r>
              <a:rPr lang="en-US" sz="2000" dirty="0">
                <a:solidFill>
                  <a:srgbClr val="FFFFFF"/>
                </a:solidFill>
              </a:rPr>
              <a:t> van de </a:t>
            </a:r>
            <a:r>
              <a:rPr lang="en-US" sz="2000" dirty="0" err="1">
                <a:solidFill>
                  <a:srgbClr val="FFFFFF"/>
                </a:solidFill>
              </a:rPr>
              <a:t>verschillende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organen</a:t>
            </a:r>
            <a:r>
              <a:rPr lang="en-US" sz="2000" dirty="0">
                <a:solidFill>
                  <a:srgbClr val="FFFFFF"/>
                </a:solidFill>
              </a:rPr>
              <a:t> in het </a:t>
            </a:r>
            <a:r>
              <a:rPr lang="en-US" sz="2000" dirty="0" err="1">
                <a:solidFill>
                  <a:srgbClr val="FFFFFF"/>
                </a:solidFill>
              </a:rPr>
              <a:t>spijsverteringsstelsel</a:t>
            </a:r>
            <a:r>
              <a:rPr lang="en-US" sz="2000" dirty="0">
                <a:solidFill>
                  <a:srgbClr val="FFFFFF"/>
                </a:solidFill>
              </a:rPr>
              <a:t>?</a:t>
            </a:r>
          </a:p>
          <a:p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27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6D2ADDE-2DD2-41B8-A024-9690D1119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nl-NL"/>
              <a:t>Inleiding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3B143A-F003-4811-97B1-765941546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r>
              <a:rPr lang="nl-NL" dirty="0"/>
              <a:t>Vraag beantwoorden via </a:t>
            </a:r>
            <a:r>
              <a:rPr lang="nl-NL" dirty="0" err="1"/>
              <a:t>Answergarden</a:t>
            </a:r>
            <a:r>
              <a:rPr lang="nl-NL" dirty="0"/>
              <a:t>:</a:t>
            </a:r>
          </a:p>
          <a:p>
            <a:r>
              <a:rPr lang="nl-NL" dirty="0"/>
              <a:t>Welke aandoeningen van het spijsverteringsstelsel ken je?</a:t>
            </a:r>
          </a:p>
          <a:p>
            <a:endParaRPr lang="nl-NL" dirty="0"/>
          </a:p>
          <a:p>
            <a:r>
              <a:rPr lang="nl-NL" dirty="0"/>
              <a:t>Zie: </a:t>
            </a:r>
            <a:r>
              <a:rPr lang="nl-NL" dirty="0">
                <a:hlinkClick r:id="rId2"/>
              </a:rPr>
              <a:t>https://answergarden.ch/847462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7142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A699E9-7BAA-45BA-81BF-507789658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 dirty="0"/>
              <a:t>Maken Lesopdracht 4</a:t>
            </a:r>
          </a:p>
        </p:txBody>
      </p:sp>
      <p:graphicFrame>
        <p:nvGraphicFramePr>
          <p:cNvPr id="12" name="Tijdelijke aanduiding voor inhoud 2">
            <a:extLst>
              <a:ext uri="{FF2B5EF4-FFF2-40B4-BE49-F238E27FC236}">
                <a16:creationId xmlns:a16="http://schemas.microsoft.com/office/drawing/2014/main" id="{7A715739-C02F-4E67-AB55-DA49113F22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2587890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1660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D6BAC1B-5565-4E30-80E8-1D1C911D0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Afsluiting 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FC65114E-2916-46E0-8454-4F32228590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3473898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05342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FBC81CC818C44D999805BCEB722B5A" ma:contentTypeVersion="9" ma:contentTypeDescription="Een nieuw document maken." ma:contentTypeScope="" ma:versionID="e0653b9c3a8a0defd8145176c5895480">
  <xsd:schema xmlns:xsd="http://www.w3.org/2001/XMLSchema" xmlns:xs="http://www.w3.org/2001/XMLSchema" xmlns:p="http://schemas.microsoft.com/office/2006/metadata/properties" xmlns:ns2="1a54669d-c472-447b-94aa-806d01968246" xmlns:ns3="d6aeae6d-abcb-46cd-8437-dc87b44d9692" targetNamespace="http://schemas.microsoft.com/office/2006/metadata/properties" ma:root="true" ma:fieldsID="a5ff1abcd5e7c3da5fb219e8efa213f7" ns2:_="" ns3:_="">
    <xsd:import namespace="1a54669d-c472-447b-94aa-806d01968246"/>
    <xsd:import namespace="d6aeae6d-abcb-46cd-8437-dc87b44d96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54669d-c472-447b-94aa-806d019682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aeae6d-abcb-46cd-8437-dc87b44d96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F469F0-818B-4522-8BC3-138DE5D2637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805300E-740C-4305-B217-C82F4A7299B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052B677-6077-40A8-987C-9D9209DCBE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54669d-c472-447b-94aa-806d01968246"/>
    <ds:schemaRef ds:uri="d6aeae6d-abcb-46cd-8437-dc87b44d96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39</TotalTime>
  <Words>178</Words>
  <Application>Microsoft Office PowerPoint</Application>
  <PresentationFormat>Breedbeeld</PresentationFormat>
  <Paragraphs>31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Tw Cen MT</vt:lpstr>
      <vt:lpstr>Tw Cen MT Condensed</vt:lpstr>
      <vt:lpstr>Wingdings 3</vt:lpstr>
      <vt:lpstr>Integraal</vt:lpstr>
      <vt:lpstr>GZK-PATH Les 2 en 3 Aandoeningen aan het spijsverteringsstelsel</vt:lpstr>
      <vt:lpstr>Wat gaan we doen vandaag</vt:lpstr>
      <vt:lpstr>Terugblik spijsvertering</vt:lpstr>
      <vt:lpstr>Inleiding </vt:lpstr>
      <vt:lpstr>Maken Lesopdracht 4</vt:lpstr>
      <vt:lpstr>Afsluiting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GZK-PATH Les 2 en 3 Aandoeningen aan het spijsverteringsstelsel</dc:title>
  <dc:creator>Myream Mijnders - van Hinte</dc:creator>
  <cp:lastModifiedBy>Femke van der Wal</cp:lastModifiedBy>
  <cp:revision>5</cp:revision>
  <dcterms:created xsi:type="dcterms:W3CDTF">2019-01-09T10:50:29Z</dcterms:created>
  <dcterms:modified xsi:type="dcterms:W3CDTF">2020-10-29T10:16:50Z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0x010100CBFBC81CC818C44D999805BCEB722B5A</vt:lpwstr>
  </property>
</Properties>
</file>